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65" r:id="rId3"/>
    <p:sldId id="275" r:id="rId4"/>
    <p:sldId id="276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__________	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u="sng" dirty="0" smtClean="0">
                <a:solidFill>
                  <a:srgbClr val="008000"/>
                </a:solidFill>
              </a:rPr>
              <a:t>701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27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enero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44: </a:t>
            </a:r>
            <a:r>
              <a:rPr lang="es-ES_tradnl" altLang="en-US" dirty="0"/>
              <a:t>¿Cómo vas a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</p:nvPr>
        </p:nvGraphicFramePr>
        <p:xfrm>
          <a:off x="914400" y="3124200"/>
          <a:ext cx="7772400" cy="362712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  <a:endParaRPr kumimoji="0" lang="en-US" alt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Est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6019800"/>
          </a:xfrm>
        </p:spPr>
        <p:txBody>
          <a:bodyPr/>
          <a:lstStyle/>
          <a:p>
            <a:r>
              <a:rPr lang="es-ES_tradnl" dirty="0" smtClean="0"/>
              <a:t>COPY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escuela ahora o estas en casa?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clase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después de las clases?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a pie o en el bus escolar?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391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305800" cy="6172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800" dirty="0"/>
              <a:t>Los amigos de Emilio (</a:t>
            </a:r>
            <a:r>
              <a:rPr lang="en-US" altLang="en-US" sz="2800" dirty="0" smtClean="0"/>
              <a:t>1)_________(</a:t>
            </a:r>
            <a:r>
              <a:rPr lang="en-US" altLang="en-US" sz="2800" dirty="0" err="1"/>
              <a:t>hablar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-</a:t>
            </a:r>
            <a:r>
              <a:rPr lang="en-US" altLang="en-US" sz="2800" dirty="0" err="1"/>
              <a:t>Nosotros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(2</a:t>
            </a:r>
            <a:r>
              <a:rPr lang="en-US" altLang="en-US" sz="2800" dirty="0"/>
              <a:t>)____________(</a:t>
            </a:r>
            <a:r>
              <a:rPr lang="en-US" altLang="en-US" sz="2800" dirty="0" err="1"/>
              <a:t>tomar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nueve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 err="1"/>
              <a:t>Cursos</a:t>
            </a:r>
            <a:r>
              <a:rPr lang="en-US" altLang="en-US" sz="2800" dirty="0"/>
              <a:t>. En </a:t>
            </a:r>
            <a:r>
              <a:rPr lang="en-US" altLang="en-US" sz="2800" dirty="0" err="1"/>
              <a:t>algunos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nosotros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(3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y en </a:t>
            </a:r>
            <a:r>
              <a:rPr lang="en-US" altLang="en-US" sz="2800" dirty="0" err="1"/>
              <a:t>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(4</a:t>
            </a:r>
            <a:r>
              <a:rPr lang="en-US" altLang="en-US" sz="2800" dirty="0"/>
              <a:t>)____________(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bajas</a:t>
            </a:r>
            <a:r>
              <a:rPr lang="en-US" altLang="en-US" sz="2800" dirty="0"/>
              <a:t>..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Un amigo </a:t>
            </a:r>
            <a:r>
              <a:rPr lang="en-US" altLang="en-US" sz="2800" dirty="0" smtClean="0"/>
              <a:t>(5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preguntar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-¡</a:t>
            </a:r>
            <a:r>
              <a:rPr lang="en-US" altLang="en-US" sz="2800" dirty="0" err="1"/>
              <a:t>Oye</a:t>
            </a:r>
            <a:r>
              <a:rPr lang="en-US" altLang="en-US" sz="2800" dirty="0"/>
              <a:t>, Emilio! ¿En 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(6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tú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y en 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(7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tú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malas</a:t>
            </a:r>
            <a:r>
              <a:rPr lang="en-US" altLang="en-US" sz="2800" dirty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Emilio </a:t>
            </a:r>
            <a:r>
              <a:rPr lang="en-US" altLang="en-US" sz="2800" dirty="0" smtClean="0"/>
              <a:t>(8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contestar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-</a:t>
            </a:r>
            <a:r>
              <a:rPr lang="en-US" altLang="en-US" sz="2800" dirty="0" err="1"/>
              <a:t>Cuando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(9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estudiar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(10</a:t>
            </a:r>
            <a:r>
              <a:rPr lang="en-US" altLang="en-US" sz="2800" dirty="0"/>
              <a:t>)__________(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en </a:t>
            </a:r>
            <a:r>
              <a:rPr lang="en-US" altLang="en-US" sz="2800" dirty="0" err="1"/>
              <a:t>todos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mis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1018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B050"/>
                </a:solidFill>
              </a:rPr>
              <a:t>Copia</a:t>
            </a:r>
            <a:r>
              <a:rPr lang="en-US" sz="2800" b="1" dirty="0" smtClean="0">
                <a:solidFill>
                  <a:srgbClr val="00B050"/>
                </a:solidFill>
              </a:rPr>
              <a:t> y </a:t>
            </a:r>
            <a:r>
              <a:rPr lang="en-US" sz="2800" b="1" dirty="0" err="1" smtClean="0">
                <a:solidFill>
                  <a:srgbClr val="00B050"/>
                </a:solidFill>
              </a:rPr>
              <a:t>completa</a:t>
            </a:r>
            <a:r>
              <a:rPr lang="en-US" sz="2800" b="1" dirty="0" smtClean="0">
                <a:solidFill>
                  <a:srgbClr val="00B050"/>
                </a:solidFill>
              </a:rPr>
              <a:t> con la forma </a:t>
            </a:r>
            <a:r>
              <a:rPr lang="en-US" sz="2800" b="1" dirty="0" err="1" smtClean="0">
                <a:solidFill>
                  <a:srgbClr val="00B050"/>
                </a:solidFill>
              </a:rPr>
              <a:t>correcta</a:t>
            </a:r>
            <a:r>
              <a:rPr lang="en-US" sz="2800" b="1" dirty="0" smtClean="0">
                <a:solidFill>
                  <a:srgbClr val="00B050"/>
                </a:solidFill>
              </a:rPr>
              <a:t> del </a:t>
            </a:r>
            <a:r>
              <a:rPr lang="en-US" sz="2800" b="1" dirty="0" err="1" smtClean="0">
                <a:solidFill>
                  <a:srgbClr val="00B050"/>
                </a:solidFill>
              </a:rPr>
              <a:t>verbo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/>
              <a:t> </a:t>
            </a:r>
            <a:r>
              <a:rPr lang="en-US" u="sng" dirty="0" smtClean="0"/>
              <a:t>The present tense of regular –AR verbs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234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1_Default Design</vt:lpstr>
      <vt:lpstr>Me llamo __________ Clase 701 La fecha es el 27 de enero del 2014</vt:lpstr>
      <vt:lpstr>Los verbos ir, dar, estar</vt:lpstr>
      <vt:lpstr>Ejercicio</vt:lpstr>
      <vt:lpstr>PowerPoint Presentation</vt:lpstr>
      <vt:lpstr>Tarea # 44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20</cp:revision>
  <cp:lastPrinted>2014-01-27T16:13:22Z</cp:lastPrinted>
  <dcterms:created xsi:type="dcterms:W3CDTF">2013-11-14T15:37:24Z</dcterms:created>
  <dcterms:modified xsi:type="dcterms:W3CDTF">2014-01-27T17:54:32Z</dcterms:modified>
</cp:coreProperties>
</file>